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24384000" cy="13716000"/>
  <p:notesSz cx="6858000" cy="9144000"/>
  <p:embeddedFontLst>
    <p:embeddedFont>
      <p:font typeface="paybooc Bold"/>
      <p:bold r:id="rId52"/>
    </p:embeddedFont>
    <p:embeddedFont>
      <p:font typeface="paybooc Medium"/>
      <p:bold r:id="rId53"/>
    </p:embeddedFont>
    <p:embeddedFont>
      <p:font typeface="Noto Sans CJK KR DemiLight"/>
      <p:regular r:id="rId54"/>
    </p:embeddedFont>
    <p:embeddedFont>
      <p:font typeface="paybooc ExtraBold"/>
      <p:bold r:id="rId55"/>
    </p:embeddedFont>
    <p:embeddedFont>
      <p:font typeface="Pretendard Regular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fonts/font1.fntdata" Type="http://schemas.openxmlformats.org/officeDocument/2006/relationships/font"/><Relationship Id="rId53" Target="fonts/font2.fntdata" Type="http://schemas.openxmlformats.org/officeDocument/2006/relationships/font"/><Relationship Id="rId54" Target="fonts/font3.fntdata" Type="http://schemas.openxmlformats.org/officeDocument/2006/relationships/font"/><Relationship Id="rId55" Target="fonts/font4.fntdata" Type="http://schemas.openxmlformats.org/officeDocument/2006/relationships/font"/><Relationship Id="rId56" Target="fonts/font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F4F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0" y="8674100"/>
            <a:ext cx="15760700" cy="88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470400" y="8902700"/>
            <a:ext cx="15443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경성대학교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  </a:t>
            </a: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소프트웨어학과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 |    </a:t>
            </a: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강동협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   |    2021563001  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49600" y="5575300"/>
            <a:ext cx="18097500" cy="2451100"/>
          </a:xfrm>
          <a:prstGeom prst="rect">
            <a:avLst/>
          </a:prstGeom>
        </p:spPr>
        <p:txBody>
          <a:bodyPr anchor="t" rtlCol="false" lIns="0" tIns="77046" rIns="0" bIns="0"/>
          <a:lstStyle/>
          <a:p>
            <a:pPr algn="ctr" lvl="0">
              <a:lnSpc>
                <a:spcPct val="107899"/>
              </a:lnSpc>
            </a:pPr>
            <a:r>
              <a:rPr lang="en-US" sz="12133" b="false" i="false" u="none" strike="noStrike">
                <a:solidFill>
                  <a:srgbClr val="90A4A5"/>
                </a:solidFill>
                <a:latin typeface="paybooc Medium"/>
              </a:rPr>
              <a:t>7,8</a:t>
            </a:r>
            <a:r>
              <a:rPr lang="ko-KR" sz="12133" b="false" i="false" u="none" strike="noStrike">
                <a:solidFill>
                  <a:srgbClr val="90A4A5"/>
                </a:solidFill>
                <a:ea typeface="paybooc Medium"/>
              </a:rPr>
              <a:t>주차</a:t>
            </a:r>
            <a:r>
              <a:rPr lang="en-US" sz="12133" b="false" i="false" u="none" strike="noStrike">
                <a:solidFill>
                  <a:srgbClr val="90A4A5"/>
                </a:solidFill>
                <a:latin typeface="paybooc Medium"/>
              </a:rPr>
              <a:t> </a:t>
            </a:r>
            <a:r>
              <a:rPr lang="ko-KR" sz="12133" b="false" i="false" u="none" strike="noStrike">
                <a:solidFill>
                  <a:srgbClr val="90A4A5"/>
                </a:solidFill>
                <a:ea typeface="paybooc Medium"/>
              </a:rPr>
              <a:t>과제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87700" y="990600"/>
            <a:ext cx="180213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en" sz="2400" b="false" i="false" u="none" strike="noStrike" spc="240">
                <a:solidFill>
                  <a:srgbClr val="FFFFFF"/>
                </a:solidFill>
                <a:latin typeface="paybooc Bold"/>
              </a:rPr>
              <a:t>Ecole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84400" y="3200400"/>
            <a:ext cx="83185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C++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n;
    cin &gt;&gt; 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집합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vector&lt;int&gt; a(n);
    for (int i = 0; i &lt; n; i++) {
        cin &gt;&gt; a[i];
    }
    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9500" y="3200400"/>
            <a:ext cx="107696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sort(a.begin(), a.end());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탐색을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m;
cin &gt;&gt; m;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for (int i = 0; i &lt; m; i++) {
int target;
cin &gt;&gt; target;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하나씩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<![CDATA[.
if (binary_search(a.begin(), a.end(), target)) {
cout << 1 << '\n';
} else {
cout << 0 << '\n';
}
// binary_search ]]>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target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 a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존재하는지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return 0;
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530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n, k = map(int, sys.stdin.readline().split())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만들어야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coins = []
for _ in range(n):
    coins.append(int(sys.stdin.readline()))
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리스트에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 = 0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530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for i in range(n - 1, -1, -1):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확인하기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리스트를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역순으로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if coins[i] &lt;= k: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작거나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같으면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 += k // coins[i]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몫이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k %= coins[i]
#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앞으로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만들어야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print(count)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최종적으로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63800" y="3162300"/>
            <a:ext cx="9804400" cy="9105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java.util.StringTokenizer;
public class Main {
    public static void main(String[] args) throws IOException {
        BufferedReader br = new BufferedReader(new InputStreamReader(System.in));
        StringTokenizer st = new StringTokenizer(br.readLine());
        int n = Integer.parseInt(st.nextToken());
        int k = Integer.parseInt(st.nextToken());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int[] coins = new int[n];
        for (int i = 0; i &lt; n; i++) {
            coins[i] = Integer.parseInt(br.readLine());
        }
        //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 count = 0;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95300" y="3441700"/>
            <a:ext cx="9334500" cy="683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for (int i = n - 1; i &gt;= 0; i--) {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사용하기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배열의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뒤에서부터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if (coins[i] &lt;= k) {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작거나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경우에만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사용합니다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 += k / coins[i];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몫을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더해줍니다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k %= coins[i];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갱신합니다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
System.out.println(count);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98700" y="3200400"/>
            <a:ext cx="83185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n, k;
    cin &gt;&gt; n &gt;&gt; k;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종류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vector&lt;int&gt; coins(n);
    for (int i = 0; i &lt; n; i++) {
        cin &gt;&gt; coins[i];
    }
    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벡터에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count = 0;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9500" y="3200400"/>
            <a:ext cx="107823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for (int i = n - 1; i &gt;= 0; i--)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가치가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동전부터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처리하기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벡터를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역순으로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if (coins[i] &lt;= k)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작거나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같아야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count += k / coins[i];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최대한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채우고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몫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count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k %= coins[i];
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채우고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갱신합니다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}
cout &lt;&lt; count &lt;&lt; "\n";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return 0;
}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52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import heapq
n = int(sys.stdin.readline())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heap = []
for _ in range(n):
    heapq.heappush(heap, int(sys.stdin.readline()))
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(heap)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heapq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모듈은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구현합니다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if n == 1:
    print(0)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하나뿐이면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없으므로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else:
    total_comparisons = 0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while len(heap) &gt; 1:
    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하나만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5689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deck1 = heapq.heappop(heap)
deck2 = heapq.heappop(heap)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꺼냅니다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current_comparison = deck1 + deck2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total_comparisons += current_comparison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누적합니다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heapq.heappush(heap, current_comparison)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합쳐진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print(total_comparisons)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누적된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63800" y="3162300"/>
            <a:ext cx="98044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java.util.PriorityQueue;
public class Main {
    public static void main(String[] args) throws IOException {
        BufferedReader br = new BufferedReader(new InputStreamReader(System.in));
        int n = Integer.parseInt(br.readLine());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PriorityQueue&lt;Integer&gt; pq = new PriorityQueue&lt;&gt;();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자바의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PriorityQueue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기본적으로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힙으로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동작합니다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for (int i = 0; i &lt; n; i++) {
            pq.add(Integer.parseInt(br.readLine()));
        }
        //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 totalComparisons = 0;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25400" y="2984500"/>
            <a:ext cx="9334500" cy="7962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while (pq.size() &gt; 1) {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하나만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int deck1 = pq.poll();
int deck2 = pq.poll();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큐에서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꺼냅니다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int currentComparison = deck1 + deck2;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totalComparisons += currentComparison;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누적합니다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pq.add(currentComparison);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합쳐진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System.out.println(totalComparisons);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98700" y="3200400"/>
            <a:ext cx="8318500" cy="1023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n;
    cin &gt;&gt; 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priority_queue&lt;int, vector&lt;int&gt;, greater&lt;int&gt;&gt; pq;
    // C++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priority_queue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기본적으로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힙입니다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// greater&lt;int&gt;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힙으로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동작하도록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for (int i = 0; i &lt; n; i++) {
        int size;
        cin &gt;&gt; size;
        pq.push(size);
    }
    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0" y="2806700"/>
            <a:ext cx="10782300" cy="11099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long long total_comparisons = 0;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횟수가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범위를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넘어설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있으므로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long 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while (pq.size() &gt; 1)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하나만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deck1 = pq.top();
pq.pop();
int deck2 = pq.top();
pq.pop();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꺼냅니다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current_comparison = deck1 + deck2;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합치는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횟수입니다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total_comparisons += current_comparison;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횟수에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누적합니다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pq.push(current_comparison);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합쳐진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묶음을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cout &lt;&lt; total_comparisons &lt;&lt; "\n";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횟수를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459700" y="3517900"/>
            <a:ext cx="11176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return 0;
}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F4F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86000" y="4470400"/>
            <a:ext cx="9664700" cy="129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949700" y="5270500"/>
            <a:ext cx="69469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유니온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파인드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11600" y="45593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특정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거리의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도시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찾기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17800" y="47879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5100" y="2527300"/>
            <a:ext cx="8813800" cy="1181100"/>
          </a:xfrm>
          <a:prstGeom prst="rect">
            <a:avLst/>
          </a:prstGeom>
        </p:spPr>
        <p:txBody>
          <a:bodyPr anchor="t" rtlCol="false" lIns="0" tIns="84667" rIns="0" bIns="0"/>
          <a:lstStyle/>
          <a:p>
            <a:pPr algn="ctr" lvl="0">
              <a:lnSpc>
                <a:spcPct val="99600"/>
              </a:lnSpc>
            </a:pPr>
            <a:r>
              <a:rPr lang="en" sz="6666" b="false" i="false" u="none" strike="noStrike">
                <a:solidFill>
                  <a:srgbClr val="373737"/>
                </a:solidFill>
                <a:latin typeface="paybooc ExtraBold"/>
              </a:rPr>
              <a:t>contents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87700" y="990600"/>
            <a:ext cx="180213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en" sz="2400" b="false" i="false" u="none" strike="noStrike" spc="240">
                <a:solidFill>
                  <a:srgbClr val="FFFFFF"/>
                </a:solidFill>
                <a:latin typeface="paybooc Bold"/>
              </a:rPr>
              <a:t>Ecole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11400" y="5943600"/>
            <a:ext cx="9664700" cy="129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013200" y="67437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이진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탐색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22700" y="6032500"/>
            <a:ext cx="7264400" cy="7112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이분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그래프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판별하기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43200" y="62611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02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24100" y="7416800"/>
            <a:ext cx="9664700" cy="1295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025900" y="82169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en" sz="2229" b="false" i="false" u="none" strike="noStrike">
                <a:solidFill>
                  <a:srgbClr val="373737"/>
                </a:solidFill>
                <a:ea typeface="Noto Sans CJK KR DemiLight"/>
              </a:rPr>
              <a:t>그리디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898900" y="7505700"/>
            <a:ext cx="7137400" cy="7112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집합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표현하기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55900" y="7734300"/>
            <a:ext cx="11430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03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8890000"/>
            <a:ext cx="9664700" cy="12954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4000500" y="96901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en" sz="2229" b="false" i="false" u="none" strike="noStrike">
                <a:solidFill>
                  <a:srgbClr val="373737"/>
                </a:solidFill>
                <a:ea typeface="Noto Sans CJK KR DemiLight"/>
              </a:rPr>
              <a:t>그리디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24300" y="89789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카드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정렬하기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30500" y="92075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04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73300" y="10363200"/>
            <a:ext cx="9664700" cy="129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3975100" y="111633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en" sz="2229" b="false" i="false" u="none" strike="noStrike">
                <a:solidFill>
                  <a:srgbClr val="373737"/>
                </a:solidFill>
                <a:ea typeface="Noto Sans CJK KR DemiLight"/>
              </a:rPr>
              <a:t>그리디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98900" y="104521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회의실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배정하기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705100" y="106807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05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58700" y="4470400"/>
            <a:ext cx="9664700" cy="129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4160500" y="52705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en" sz="2229" b="false" i="false" u="none" strike="noStrike">
                <a:solidFill>
                  <a:srgbClr val="373737"/>
                </a:solidFill>
                <a:ea typeface="Noto Sans CJK KR DemiLight"/>
              </a:rPr>
              <a:t>그리디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084300" y="45593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최솟값을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만드는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괄호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배치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찾기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90500" y="47879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06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84100" y="5943600"/>
            <a:ext cx="9664700" cy="12954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4185900" y="67437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에라토스테네스의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체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09700" y="60325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소수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915900" y="62611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07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96800" y="7416800"/>
            <a:ext cx="9664700" cy="12954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4198600" y="82169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오일러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피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122400" y="75057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오일러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피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함수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구현하기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28600" y="77343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08</a:t>
            </a:r>
          </a:p>
        </p:txBody>
      </p:sp>
      <p:pic>
        <p:nvPicPr>
          <p:cNvPr name="Picture 47" id="4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71400" y="8890000"/>
            <a:ext cx="9664700" cy="1295400"/>
          </a:xfrm>
          <a:prstGeom prst="rect">
            <a:avLst/>
          </a:prstGeom>
        </p:spPr>
      </p:pic>
      <p:sp>
        <p:nvSpPr>
          <p:cNvPr name="TextBox 48" id="48"/>
          <p:cNvSpPr txBox="true"/>
          <p:nvPr/>
        </p:nvSpPr>
        <p:spPr>
          <a:xfrm rot="0">
            <a:off x="14173200" y="96901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유클리드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호제법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097000" y="89789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최소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공배수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903200" y="92075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09</a:t>
            </a:r>
          </a:p>
        </p:txBody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6000" y="10363200"/>
            <a:ext cx="9664700" cy="1295400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14147800" y="11163300"/>
            <a:ext cx="6870700" cy="3937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확장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유클리드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호제법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071600" y="10452100"/>
            <a:ext cx="7023100" cy="5207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en" sz="2926" b="false" i="false" u="none" strike="noStrike" spc="-88">
                <a:solidFill>
                  <a:srgbClr val="373737"/>
                </a:solidFill>
                <a:latin typeface="paybooc Bold"/>
              </a:rPr>
              <a:t> Ax + By = C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877800" y="106807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10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834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n = int(sys.stdin.readline())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meetings = []
for _ in range(n):
    start, end = map(int, sys.stdin.readline().split())
    meetings.append((start, end))
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리스트에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meetings.sort(key=lambda x: (x[1], x[0]))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정렬합니다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1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(x[1])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오름차순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#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같다면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(x[0])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오름차순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count = 0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last_end_time = 0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마지막으로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492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for start, end in meetings:
if start &gt;= last_end_time: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크거나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같으면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겹치지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않으므로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있습니다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 += 1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증가시킵니다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last_end_time = end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print(count)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최종적으로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79700" y="2870200"/>
            <a:ext cx="9804400" cy="9105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java.util.Arrays;
import java.util.Comparator;
import java.util.StringTokenizer;
public class Main {
    public static void main(String[] args) throws IOException {
        BufferedReader br = new BufferedReader(new InputStreamReader(System.in));
        int n = Integer.parseInt(br.readLine());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int[][] meetings = new int[n][2];
        for (int i = 0; i &lt; n; i++) {
            StringTokenizer st = new StringTokenizer(br.readLine());
            meetings[i][0] = Integer.parseInt(st.nextToken());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            meetings[i][1] = Integer.parseInt(st.nextToken());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        }
        //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차원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1900" y="2870200"/>
            <a:ext cx="9334500" cy="642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Arrays.sort(meetings, new Comparator&lt;int[]&gt;() {
@Override
public int compare(int[] o1, int[] o2) {
if (o1[1] == o2[1]) {
return o1[0] - o2[0];
}
return o1[1] - o2[1];
}
});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배열을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정렬합니다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// 1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(o1[1], o2[1])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오름차순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
// 2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순위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같으면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(o1[0], o2[0])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오름차순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
int count = 0;
int lastEndTime = 0;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수와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61900" y="8788400"/>
            <a:ext cx="7035800" cy="426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for (int i = 0; i &lt; n; i++) {
if (meetings[i][0] &gt;= lastEndTime) {
//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시간보다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크거나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같으면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
//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회의를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배정합니다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
lastEndTime = meetings[i][1];
count++;
}
}
System.out.println(count);
//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.
}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0800" y="3200400"/>
            <a:ext cx="8318500" cy="896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기준을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정의하는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bool compare(pair&lt;int, int&gt; a, pair&lt;int, int&gt; b) {
    if (a.second == b.second) {
        return a.first &lt; b.first;
    }
    return a.second &lt; b.second;
}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n;
    cin &gt;&gt; 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24800" y="3200400"/>
            <a:ext cx="107823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vector&lt;pair&lt;int, int&gt;&gt; meetings(n);
for (int i = 0; i &lt; n; i++) {
cin &gt;&gt; meetings[i].first &gt;&gt; meetings[i].second;
}
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{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}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쌍으로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벡터에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sort(meetings.begin(), meetings.end(), compare);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: compare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벡터를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count = 0;
int last_end_time = 0;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for (int i = 0; i &lt; n; i++) {
if (meetings[i].first &gt;= last_end_time)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시간보다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크거나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같으면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겹치지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않으므로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회의를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배정합니다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59200" y="3517900"/>
            <a:ext cx="6959600" cy="492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last_end_time = meetings[i].second;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시간으로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count++;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증가시킵니다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
cout &lt;&lt; count &lt;&lt; "\n";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배정된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return 0;
}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7962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expression = input().split('-')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'-'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식을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나눕니다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"55-50+40-30+20" -&gt; ['55', '50+40', '30+20']
result = 0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first_part_nums = expression[0].split('+')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'+'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나눕니다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'50+40' -&gt; ['50', '40']
for num_str in first_part_nums:
    result += int(num_str)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나눠진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숫자들을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더하여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result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값은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항상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양수입니다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for i in range(1, len(expression)):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492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other_part_nums = expression[i].split('+')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'+'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나눕니다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current_sum = 0
for num_str in other_part_nums:
current_sum += int(num_str)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내부의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숫자들을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result -= current_sum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빼줍니다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print(result)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79700" y="2870200"/>
            <a:ext cx="9804400" cy="834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public class Main {
    public static void main(String[] args) throws IOException {
        BufferedReader br = new BufferedReader(new InputStreamReader(System.in));
        String[] parts = br.readLine().split("-");
        // '-'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식을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나눕니다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 result = 0;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for (int i = 0; i &lt; parts.length; i++) {
    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나눠진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덩어리들을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    String[] nums_in_part = parts[i].split("\\+");
    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덩어리를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'+'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나눕니다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정규식에서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'+'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특별한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의미를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가지므로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'\\+'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이스케이프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처리해야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1900" y="2870200"/>
            <a:ext cx="9334500" cy="678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int currentSum = 0;
for (String numStr : nums_in_part) {
currentSum += Integer.parseInt(numStr);
}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덩어리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내부의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숫자들을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if (i == 0) {
result += currentSum;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덩어리의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합은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무조건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더해줍니다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 else {
result -= currentSum;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덩어리부터는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합을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결과에서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빼줍니다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
System.out.println(result);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0800" y="3200400"/>
            <a:ext cx="8318500" cy="9817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string expression;
    cin &gt;&gt; expression;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수식을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문자열로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result = 0;
    string current_num_str = "";
    bool is_minus_section = false;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파싱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중인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문자열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'-'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영역인지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여부를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for (int i = 0; i &lt;= expression.length(); i++) {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문자열의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끝까지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처리하기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 &lt;= length()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조건으로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40900" y="3251200"/>
            <a:ext cx="88392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if (expression[i] == '+' || expression[i] == '-' || i == expression.length())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연산자이거나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문자열의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끝에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도달하면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지금까지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쌓아온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처리합니다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if (is_minus_section) {
result -= stoi(current_num_str);
} else {
result += stoi(current_num_str);
}
// '-'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영역에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있다면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빼고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아니라면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current_num_str = "";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문자열을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if (expression[i] == '-') {
is_minus_section = true;
}
// '-'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만나면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이후의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숫자들은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빼야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하므로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플래그를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true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818100" y="5791200"/>
            <a:ext cx="5499100" cy="379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} else {
current_num_str += expression[i];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문자가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숫자이면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문자열에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
cout &lt;&lt; result &lt;&lt; "\n";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return 0;
}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683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m, n = map(int, sys.stdin.readline().split())
#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is_prime = [True] * (n + 1)
# 0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까지의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소수인지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아닌지를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리스트를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만듭니다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일단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(True)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라고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is_prime[0] = is_prime[1] = False
# 0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아니므로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False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변경합니다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에라토스테네스의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for i in range(2, int(n**0.5) + 1):
    #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제곱근까지만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확인하면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약수는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대칭적으로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존재하기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때문입니다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492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if is_prime[i]:
# i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지워지지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
for j in range(i * i, n + 1, i):
is_prime[j] = False
# i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배수들을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아니라고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표시합니다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j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i*2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i*i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이유는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배수들은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# i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소수들에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지워졌기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때문입니다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for i in range(m, n + 1):
if is_prime[i]:
print(i)
#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까지의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중에서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(True)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것들만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79700" y="2870200"/>
            <a:ext cx="9804400" cy="1023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java.util.StringTokenizer;
public class Main {
    public static void main(String[] args) throws IOException {
        BufferedReader br = new BufferedReader(new InputStreamReader(System.in));
        StringTokenizer st = new StringTokenizer(br.readLine());
        int m = Integer.parseInt(st.nextToken());
        int n = Integer.parseInt(st.nextToken());
        //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boolean[] isPrime = new boolean[n + 1];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여부를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boolean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배열을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생성합니다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 (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기본값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false)
        for (int i = 2; i &lt;= n; i++) {
            isPrime[i] = true;
        }
        //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까지는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일단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(true)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에라토스테네스의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        for (int i = 2; i * i &lt;= n; i++) {
            //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1900" y="2870200"/>
            <a:ext cx="9334500" cy="784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if (isPrime[i]) {
// i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소수라면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
for (int j = i * i; j &lt;= n; j += i) {
isPrime[j] = false;
}
// i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배수들을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소수가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아니라고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(false)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표시합니다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
StringBuilder sb = new StringBuilder();
for (int i = m; i &lt;= n; i++) {
if (isPrime[i]) {
sb.append(i).append("\n");
}
}
// m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소수인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숫자들을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StringBuilder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System.out.print(sb);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번에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635500" y="1625600"/>
            <a:ext cx="163322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특정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거리의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도시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찾기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2870200"/>
            <a:ext cx="10693400" cy="464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1500" y="7518400"/>
            <a:ext cx="10020300" cy="4241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19100" y="5778500"/>
            <a:ext cx="68834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07000" y="3200400"/>
            <a:ext cx="8318500" cy="9817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m, n;
    cin &gt;&gt; m &gt;&gt; n;
    //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vector&lt;bool&gt; is_prime(n + 1, true);
    // n+1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크기의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bool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벡터를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만들고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true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is_prime[0] = is_prime[1] = false;
    // 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소수가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아닙니다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에라토스테네스의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    for (int i = 2; i * i &lt;= n; i++) {
        // 2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제곱근까지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63700" y="3251200"/>
            <a:ext cx="62992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if (is_prime[i]) {
// i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소수라면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for (int j = i * i; j &lt;= n; j += i) {
is_prime[j] = false;
}
// i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배수들을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소수가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아니라고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표시합니다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}
for (int i = m; i &lt;= n; i++) {
if (is_prime[i]) {
cout &lt;&lt; i &lt;&lt; "\n";
}
}
//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소수인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숫자들을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return 0;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29000"/>
            <a:ext cx="7835900" cy="948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n = int(sys.stdin.readline())
# 10^12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까지의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들어오므로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int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처리합니다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 (Python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
result = n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오일러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함수의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초기값은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제곱근까지만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 = 2
while p * p &lt;= n:
    if n % p == 0:
        # p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        result -= result // p
    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result = result * (1 - 1/p)
        while n % p == 0:
            n //= p
        #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p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제거하여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방지합니다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p += 1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30100" y="3429000"/>
            <a:ext cx="8420100" cy="3416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if n &gt; 1: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루프가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자체가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(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해당합니다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.)
result -= result // n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대해서도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적용합니다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print(result)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서로소의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79700" y="2870200"/>
            <a:ext cx="98044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public class Main {
    public static void main(String[] args) throws IOException {
        BufferedReader br = new BufferedReader(new InputStreamReader(System.in));
        long n = Long.parseLong(br.readLine());
        //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10^12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long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타입으로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받아야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long result = n;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오일러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함수의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초기값을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for (long p = 2; p * p &lt;= n; p++) {
            // 2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제곱근까지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찾습니다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    if (n % p == 0) {
                // p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소인수이면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
                result -= result / p;
        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result = result * (1 - 1/p)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적용합니다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1900" y="2870200"/>
            <a:ext cx="9334500" cy="571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while (n % p == 0) {
n /= p;
}
// n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소인수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p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
if (n &gt; 1) {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루프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크면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소인수입니다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result -= result / n;
}
System.out.println(result);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70500" y="3251200"/>
            <a:ext cx="83185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long long n;
    cin &gt;&gt; n;
    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10^12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이므로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long 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받아야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long long result = 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오일러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초기값을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for (long long p = 2; p * p &lt;= n; p++) {
        // 2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제곱근까지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소인수를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if (n % p == 0) {
            // p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소인수이면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88900" y="3200400"/>
            <a:ext cx="8839200" cy="8534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result -= result / p;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result = result * (1 - 1/p)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적용합니다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while (n % p == 0) {
n /= p;
}
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소인수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p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제거하여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계산을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방지합니다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}
if (n &gt; 1) {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루프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소인수입니다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result -= result / n;
}
cout &lt;&lt; result &lt;&lt; "\n";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return 0;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09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88900" y="7353300"/>
            <a:ext cx="79883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15400" y="3352800"/>
            <a:ext cx="78359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def gcd(a, b):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호제법을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최대공약수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(GCD)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함수입니다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while b &gt; 0:
        #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
    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원래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바꾸는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과정을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a, b = b, a % b
    return a
    #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되었을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최대공약수입니다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def lcm(a, b):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설명한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최소공배수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(LCM)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함수입니다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return (a * b) // gcd(a, b)
t = int(sys.stdin.readline())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케이스의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T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for _ in range(t):
    a, b = map(int, sys.stdin.readline().split())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공백으로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구분된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a,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print(lcm(a, b))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최소공배수를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73400" y="3200400"/>
            <a:ext cx="84201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java.util.StringTokenizer;
public class Main {
    static int gcd(int a, int b) {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호제법으로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최대공약수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(GCD)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메서드입니다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while (b != 0) {
            int r = a % b; // a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r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    a = b;         //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대입합니다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    b = r; 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r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대입합니다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}
        return a;
    }
    static int lcm(int a, int b) {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최소공배수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(LCM)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메서드입니다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return (a * b) / gcd(a, b);
    }
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92000" y="3200400"/>
            <a:ext cx="9334500" cy="678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public static void main(String[] args) throws IOException {
BufferedReader br = new BufferedReader(new InputStreamReader(System.in));
int t = Integer.parseInt(br.readLine());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케이스의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T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StringBuilder sb = new StringBuilder();
for (int i = 0; i &lt; t; i++) {
StringTokenizer st = new StringTokenizer(br.readLine());
int a = Integer.parseInt(st.nextToken());
int b = Integer.parseInt(st.nextToken());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a, b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sb.append(lcm(a, b)).append("\n");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최소공배수를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StringBuilder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System.out.print(sb);
//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번에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99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999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2400" y="3467100"/>
            <a:ext cx="83185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gcd(int a, int b) {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호제법으로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최대공약수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(GCD)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while (b != 0) {
        int r = a % b;
        a = b;
        b = r;
    }
    return a;
}
int lcm(int a, int b) {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최소공배수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(LCM)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return (a * b) / gcd(a, b);
}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44500" y="3467100"/>
            <a:ext cx="8839200" cy="8534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int main() {
ios_base::sync_with_stdio(false);
cin.tie(NULL);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t;
cin &gt;&gt; t;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테스트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케이스의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while (t--) {
int a, b;
cin &gt;&gt; a &gt;&gt; b;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a, b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cout &lt;&lt; lcm(a, b) &lt;&lt; "\n";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최소공배수를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return 0;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660400"/>
            <a:ext cx="22529800" cy="12395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334000" y="1625600"/>
            <a:ext cx="153670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 Ax + By = 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95500" y="1701800"/>
            <a:ext cx="10160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23100" y="3340100"/>
            <a:ext cx="10350500" cy="431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23100" y="7658100"/>
            <a:ext cx="7162800" cy="3784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518400" y="5676900"/>
            <a:ext cx="177800" cy="342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940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27900" y="8826500"/>
            <a:ext cx="177800" cy="342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940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0000" y="3251200"/>
            <a:ext cx="10680700" cy="7721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import sys
from collections import deque
n, m, k, x = map(int, sys.stdin.readline().split())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N,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M,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K,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출발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graph = [[] for _ in range(n + 1)]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도시에서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출발하는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인접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리스트입니다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for _ in range(m):
    a, b = map(int, sys.stdin.readline().split())
    graph[a].append(b)
# M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그래프에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distance = [-1] * (n + 1)
# X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로부터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도시까지의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리스트입니다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 -1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방문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안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함을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의미합니다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q = deque([x])
# BFS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(deque)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생성하고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넣습니다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distance[x] = 0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거리는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28300" y="3251200"/>
            <a:ext cx="10134600" cy="8394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while q: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큐가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빌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current_city = q.popleft()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큐에서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하나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꺼냅니다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for next_city in graph[current_city]: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도시에서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갈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도시들을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확인합니다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if distance[next_city] == -1: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만약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방문하지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않았다면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,
distance[next_city] = distance[current_city] + 1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+ 1)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기록합니다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q.append(next_city)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추가하여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나중에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방문하도록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answer = []
for i in range(1, n + 1):
if distance[i] == k:
answer.append(i)
# 1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번부터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도시까지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확인하며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거리가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정답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리스트에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95700" y="3251200"/>
            <a:ext cx="6591300" cy="2324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if not answer:
print(-1)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정답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리스트가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비어있으면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-1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
else:
for city in answer:
print(city)
#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정답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리스트에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도시들을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오름차순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됨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6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1866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확장된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유클리드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호제법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84400" y="4178300"/>
            <a:ext cx="151003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호제법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: 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정수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a,b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공약수를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효율적으로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                    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84400" y="7480300"/>
            <a:ext cx="185420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확장된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호제법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최대공약수를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것에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나아가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ax + by = gcd(a, b)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                                      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만족하는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정수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목표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4178300"/>
            <a:ext cx="6350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7480300"/>
            <a:ext cx="63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확장된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유클리드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호제법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04700" y="3200400"/>
            <a:ext cx="7378700" cy="260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04700" y="6019800"/>
            <a:ext cx="8369300" cy="4724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204700" y="10947400"/>
            <a:ext cx="8369300" cy="1714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46300" y="3073400"/>
            <a:ext cx="8661400" cy="4572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 rot="0">
            <a:off x="17843500" y="11912600"/>
            <a:ext cx="431800" cy="431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8211800" y="12014200"/>
            <a:ext cx="127000" cy="241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333" b="false" i="false" u="none" strike="noStrike">
                <a:solidFill>
                  <a:srgbClr val="000000"/>
                </a:solidFill>
                <a:latin typeface="Pretendard Regular"/>
              </a:rPr>
              <a:t>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확장된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유클리드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호제법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40200" y="3200400"/>
            <a:ext cx="1816100" cy="1536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318000" y="3594100"/>
            <a:ext cx="14859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(x,y) = (1,0)</a:t>
            </a:r>
          </a:p>
          <a:p>
            <a:pPr algn="ctr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몫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= [3,1]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63900" y="4889500"/>
            <a:ext cx="4432300" cy="3746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416300" y="5245100"/>
            <a:ext cx="4368800" cy="1511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입력값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x(old)=1,y=0</a:t>
            </a:r>
          </a:p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x(new)=y(old)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 y(new)=x(old)-y(old)*3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16300" y="6616700"/>
            <a:ext cx="41021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계산과정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x(new)=0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y(new)=1-(0*3)=1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64100" y="7886700"/>
            <a:ext cx="13208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(x,y)=(0,1)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00400" y="8775700"/>
            <a:ext cx="4495800" cy="37973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3429000" y="9105900"/>
            <a:ext cx="6032500" cy="1689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입력값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x(old)=0,y=1</a:t>
            </a:r>
          </a:p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공식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x(new)=y(old)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 y(new)=x(old)-y(old)*1</a:t>
            </a:r>
          </a:p>
          <a:p>
            <a:pPr algn="l" lvl="0">
              <a:lnSpc>
                <a:spcPct val="116199"/>
              </a:lnSpc>
            </a:pPr>
            <a:r>
              <a:rPr lang="en" sz="3129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29000" y="10464800"/>
            <a:ext cx="49911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계산과정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x(new)=1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y(new)=0-(1*1)=-1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48200" y="11836400"/>
            <a:ext cx="19050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(x,y)=(1,-1)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4300" y="5245100"/>
            <a:ext cx="17399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4300" y="9105900"/>
            <a:ext cx="17399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666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66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21700" y="5537200"/>
            <a:ext cx="7632700" cy="762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(x_final, y_final)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Ax + By = C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해인지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아니면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Bx + Ay = C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해인지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27" b="false" i="false" u="none" strike="noStrike">
                <a:solidFill>
                  <a:srgbClr val="000000"/>
                </a:solidFill>
                <a:ea typeface="Pretendard Regular"/>
              </a:rPr>
              <a:t>판단해야함</a:t>
            </a:r>
            <a:r>
              <a:rPr lang="en-US" sz="212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21700" y="7315200"/>
            <a:ext cx="15024100" cy="1892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만약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호제법의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순서가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%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였다면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(x_final, y_final)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대부분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우리가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원했던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Ax + By = C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형태의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대응됩니다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제공된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이미지처럼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호제법의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순서가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%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혼합된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진행되어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(x_final, y_final)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Bx + Ay = C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형태의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나왔다면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우리가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원래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찾던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Ax + By = C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y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바꿔주어야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47200" y="9474200"/>
            <a:ext cx="609600" cy="6096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8877300" y="10363200"/>
            <a:ext cx="22352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true" i="false" u="none" strike="noStrike">
                <a:solidFill>
                  <a:srgbClr val="000000"/>
                </a:solidFill>
                <a:latin typeface="Pretendard Regular"/>
              </a:rPr>
              <a:t>(x,y)=(-1,1)</a:t>
            </a:r>
            <a:r>
              <a:rPr lang="ko-KR" sz="2133" b="tru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13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true" i="false" u="none" strike="noStrike">
                <a:solidFill>
                  <a:srgbClr val="000000"/>
                </a:solidFill>
                <a:ea typeface="Pretendard Regular"/>
              </a:rPr>
              <a:t>된다</a:t>
            </a:r>
            <a:r>
              <a:rPr lang="en-US" sz="2133" b="tru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374900" y="5918200"/>
            <a:ext cx="8509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[3]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74900" y="9982200"/>
            <a:ext cx="7620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[1]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80900" y="9779000"/>
            <a:ext cx="8369300" cy="303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정리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지금까지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(1, -1)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4x + 3y = 1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우리가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3x + 4y = 1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구하기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x, y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서로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바꿔줍니다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: (x = -1, y = 1)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원래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C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5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였기에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1*5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5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배이기에</a:t>
            </a:r>
          </a:p>
          <a:p>
            <a:pPr algn="l" lvl="0">
              <a:lnSpc>
                <a:spcPct val="116199"/>
              </a:lnSpc>
            </a:pP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>             </a:t>
            </a:r>
            <a:r>
              <a:rPr lang="en" sz="2133" b="false" i="false" u="none" strike="noStrike">
                <a:solidFill>
                  <a:srgbClr val="000000"/>
                </a:solidFill>
                <a:highlight>
                  <a:srgbClr val="FEEFC5"/>
                </a:highlight>
                <a:latin typeface="Pretendard Regular"/>
              </a:rPr>
              <a:t> (x = -5, y = 5)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41800" y="3200400"/>
            <a:ext cx="15900400" cy="8763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73400" y="3200400"/>
            <a:ext cx="18262600" cy="9309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10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42000" y="3251200"/>
            <a:ext cx="12712700" cy="94869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152900" y="6286500"/>
            <a:ext cx="16090900" cy="2489200"/>
          </a:xfrm>
          <a:prstGeom prst="rect">
            <a:avLst/>
          </a:prstGeom>
        </p:spPr>
        <p:txBody>
          <a:bodyPr anchor="t" rtlCol="false" lIns="0" tIns="177800" rIns="0" bIns="0"/>
          <a:lstStyle/>
          <a:p>
            <a:pPr algn="ctr" lvl="0">
              <a:lnSpc>
                <a:spcPct val="99600"/>
              </a:lnSpc>
            </a:pPr>
            <a:r>
              <a:rPr lang="en" sz="13999" b="false" i="false" u="none" strike="noStrike">
                <a:solidFill>
                  <a:srgbClr val="373737"/>
                </a:solidFill>
                <a:ea typeface="paybooc Bold"/>
              </a:rPr>
              <a:t>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76400" y="3162300"/>
            <a:ext cx="15036800" cy="34569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import java.io.*;
import java.util.*;
public class Main {
    public static void main(String[] args) throws IOException {
        BufferedReader br = new BufferedReader(new InputStreamReader(System.in));
        StringTokenizer st = new StringTokenizer(br.readLine());
        int n = Integer.parseInt(st.nextToken());
        int m = Integer.parseInt(st.nextToken());
        int k = Integer.parseInt(st.nextToken());
        int x = Integer.parseInt(st.nextToken());
        // N, M, K, 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ArrayList&lt;Integer&gt;[] graph = new ArrayList[n + 1];
        for (int i = 1; i &lt;= n; i++) {
            graph[i] = new ArrayList&lt;&gt;();
        }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인접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리스트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(ArrayList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배열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for (int i = 0; i &lt; m; i++) {
            st = new StringTokenizer(br.readLine());
            int a = Integer.parseInt(st.nextToken());
            int b = Integer.parseInt(st.nextToken());
            graph[a].add(b);
        }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그래프에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int[] distance = new int[n + 1];
        Arrays.fill(distance, -1);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배열을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생성하고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-1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Queue&lt;Integer&gt; q = new LinkedList&lt;&gt;();
        // BFS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생성합니다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q.add(x);
        distance[x] = 0;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넣고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0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while (!q.isEmpty()) {
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    int currentCity = q.poll();
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꺼냅니다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    for (int nextCity : graph[currentCity]) {
    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도시들을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        if (distance[nextCity] == -1) {
        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방문하지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도시라면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
                    distance[nextCity] = distance[currentCity] + 1;
        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+ 1)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기록합니다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            q.add(nextCity);
        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        }
            }
        }
        StringBuilder sb = new StringBuilder();
        boolean found = false;
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StringBuilder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존재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여부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플래그입니다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for (int i = 1; i &lt;= n; i++) {
            if (distance[i] == k) {
                sb.append(i).append("\n");
                found = true;
            }
        }
        // 1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번부터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도시까지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확인하며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거리가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sb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if (!found) {
            System.out.println(-1);
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정답을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못했다면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-1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} else {
            System.out.print(sb);
        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도시들을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    }
    }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58800" y="3162300"/>
            <a:ext cx="9537700" cy="8966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
int m = Integer.parseInt(br.readLine());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st = new StringTokenizer(br.readLine());
StringBuilder sb = new StringBuilder();
for (int i = 0; i &lt; m; i++) {
int target = Integer.parseInt(st.nextToken());
if (setA.contains(target)) {
sb.append(1).append("\n");
} else {
sb.append(0).append("\n");
}
}
//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확인하며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HashSet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존재하는지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(contains)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검사합니다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과정은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평균적으로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O(1)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걸립니다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System.out.print(sb);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C++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84400" y="3200400"/>
            <a:ext cx="8318500" cy="8102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#include &lt;bits/stdc++.h&gt;
using namespace std;
int main() {
    ios_base::sync_with_stdio(false);
    cin.tie(NULL);
    // C++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입출력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속도를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높이는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설정입니다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n;
    cin &gt;&gt; n;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집합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vector&lt;int&gt; a(n);
    for (int i = 0; i &lt; n; i++) {
        cin &gt;&gt; a[i];
    }
    // n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저장합니다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9500" y="3200400"/>
            <a:ext cx="107696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sort(a.begin(), a.end());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탐색을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사용하기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int m;
cin &gt;&gt; m;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for (int i = 0; i &lt; m; i++) {
int target;
cin &gt;&gt; target;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하나씩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<![CDATA[.
if (binary_search(a.begin(), a.end(), target)) {
cout << 1 << '\n';
} else {
cout << 0 << '\n';
}
// binary_search ]]>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함수를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target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정렬된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vector a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존재하는지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확인합니다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}
return 0;
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46300" y="3162300"/>
            <a:ext cx="10668000" cy="952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sys
n, m = map(int, sys.stdin.readline().split())
lessons = list(map(int, sys.stdin.readline().split()))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그리고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start = max(lessons)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하나는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있어야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범위의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(start)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최댓값입니다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end = sum(lessons)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경우이므로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범위의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(end)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result = end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최댓값으로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while start &lt;= end:
    mid = (start + end) // 2
    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검사하려는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(mid)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count = 1
current_bluray_size = 0
# mid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담았을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(count)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(current_bluray_size)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초기화합니다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61800" y="2870200"/>
            <a:ext cx="15024100" cy="8724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
for lesson in lessons:
if current_bluray_size + lesson &gt; mid:
count += 1
current_bluray_size = lesson
else:
current_bluray_size += lesson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순회하며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mid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담아봅니다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만약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없으면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(count+1)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if count &lt;= m:
result = mid
end = mid - 1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만약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이하라면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(mid)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가능한지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알아보기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범위의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줄입니다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else:
start = mid + 1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개수가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많다면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(mid)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알아보기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범위의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늘립니다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print(result)
#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result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9500" y="3162300"/>
            <a:ext cx="9817100" cy="952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import java.io.BufferedReader;
import java.io.InputStreamReader;
import java.io.IOException;
import java.util.StringTokenizer;
public class Main {
    public static void main(String[] args) throws IOException {
        BufferedReader br = new BufferedReader(new InputStreamReader(System.in));
        StringTokenizer st = new StringTokenizer(br.readLine());
        int n = Integer.parseInt(st.nextToken());
        int m = Integer.parseInt(st.nextToken());
        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n,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        int[] lessons = new int[n];
        int start = 0;
        int end = 0;
        st = new StringTokenizer(br.readLine());
        for (int i = 0; i &lt; n; i++) {
            lessons[i] = Integer.parseInt(st.nextToken());
            end += lessons[i];
            start = Math.max(start, lessons[i]);
        }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배열에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저장하면서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범위의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(start,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최장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길이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끝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(end,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총합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07700" y="3060700"/>
            <a:ext cx="9525000" cy="7581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int result = end;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최종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변수입니다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while (start &lt;= end) {
int mid = (start + end) / 2;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검사할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mid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int count = 1;
int current_sum = 0;
for (int lesson : lessons) {
if (current_sum + lesson &gt; mid) {
count++;
current_sum = lesson;
} else {
current_sum += lesson;
}
}
// mid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강의를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담는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몇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블루레이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(count)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필요한지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계산합니다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i</a:t>
            </a:r>
            <a:r>
              <a:rPr lang="en" sz="2133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526000" y="3251200"/>
            <a:ext cx="5791200" cy="492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f (count &lt;= m) {
result = mid;
end = mid - 1;
//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이하로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가능하다면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 else {
start = mid + 1;
// m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개보다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필요하다면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크기를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</a:p>
          <a:p>
            <a:pPr algn="l" lvl="0">
              <a:lnSpc>
                <a:spcPct val="116199"/>
              </a:lnSpc>
            </a:pP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System.out.println(result);
//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찾은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최솟값을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33" b="false" i="false" u="none" strike="noStrike">
                <a:solidFill>
                  <a:srgbClr val="000000"/>
                </a:solidFill>
                <a:ea typeface="Pretendard Regular"/>
              </a:rPr>
              <a:t>출력합니다</a:t>
            </a:r>
            <a:r>
              <a:rPr lang="en-US" sz="2133" b="false" i="false" u="none" strike="noStrike">
                <a:solidFill>
                  <a:srgbClr val="000000"/>
                </a:solidFill>
                <a:latin typeface="Pretendard Regular"/>
              </a:rPr>
              <a:t>.
}
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